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3" r:id="rId7"/>
    <p:sldId id="273" r:id="rId8"/>
    <p:sldId id="265" r:id="rId9"/>
    <p:sldId id="272" r:id="rId10"/>
    <p:sldId id="271" r:id="rId11"/>
    <p:sldId id="267" r:id="rId12"/>
    <p:sldId id="261" r:id="rId13"/>
    <p:sldId id="262" r:id="rId14"/>
    <p:sldId id="264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89" autoAdjust="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27513C-4141-4EB0-9260-742B70A65C09}" type="doc">
      <dgm:prSet loTypeId="urn:microsoft.com/office/officeart/2005/8/layout/radial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B5855B-0026-4631-AE2C-DCC927C1B49B}">
      <dgm:prSet phldrT="[Text]" custT="1"/>
      <dgm:spPr/>
      <dgm:t>
        <a:bodyPr/>
        <a:lstStyle/>
        <a:p>
          <a:r>
            <a:rPr lang="bn-BD" sz="2400" dirty="0" smtClean="0"/>
            <a:t> আবুবকর</a:t>
          </a:r>
        </a:p>
        <a:p>
          <a:r>
            <a:rPr lang="bn-BD" sz="2400" dirty="0" smtClean="0"/>
            <a:t>ছিদ্দিক</a:t>
          </a:r>
          <a:endParaRPr lang="en-US" sz="2400" dirty="0"/>
        </a:p>
      </dgm:t>
    </dgm:pt>
    <dgm:pt modelId="{9DF1B906-CF56-4C2E-8F14-35FD96AF2477}" type="parTrans" cxnId="{A20BC07B-2511-4DAF-B987-FDEEEADD367B}">
      <dgm:prSet/>
      <dgm:spPr/>
      <dgm:t>
        <a:bodyPr/>
        <a:lstStyle/>
        <a:p>
          <a:endParaRPr lang="en-US"/>
        </a:p>
      </dgm:t>
    </dgm:pt>
    <dgm:pt modelId="{72AA13E8-44BB-4D4F-9E88-57F1D2A38FFC}" type="sibTrans" cxnId="{A20BC07B-2511-4DAF-B987-FDEEEADD367B}">
      <dgm:prSet/>
      <dgm:spPr/>
      <dgm:t>
        <a:bodyPr/>
        <a:lstStyle/>
        <a:p>
          <a:endParaRPr lang="en-US"/>
        </a:p>
      </dgm:t>
    </dgm:pt>
    <dgm:pt modelId="{35B96EE2-12D2-44B2-8B5A-8A64E16B7380}">
      <dgm:prSet phldrT="[Text]" custT="1"/>
      <dgm:spPr/>
      <dgm:t>
        <a:bodyPr/>
        <a:lstStyle/>
        <a:p>
          <a:r>
            <a:rPr lang="bn-BD" sz="2000" dirty="0" smtClean="0"/>
            <a:t>জন্ম</a:t>
          </a:r>
        </a:p>
        <a:p>
          <a:r>
            <a:rPr lang="bn-BD" sz="2000" dirty="0" smtClean="0"/>
            <a:t>১৯৩৪ খ্রি  ১৯শে আগস্ট</a:t>
          </a:r>
          <a:endParaRPr lang="en-US" sz="2000" dirty="0"/>
        </a:p>
      </dgm:t>
    </dgm:pt>
    <dgm:pt modelId="{220B104A-70B6-4DDE-A46B-20D375E7E733}" type="parTrans" cxnId="{6251A690-3F0D-400D-A0DD-F4BE932FC467}">
      <dgm:prSet/>
      <dgm:spPr/>
      <dgm:t>
        <a:bodyPr/>
        <a:lstStyle/>
        <a:p>
          <a:endParaRPr lang="en-US"/>
        </a:p>
      </dgm:t>
    </dgm:pt>
    <dgm:pt modelId="{0ADC8F35-70CA-4343-8798-A1A68AF24D9B}" type="sibTrans" cxnId="{6251A690-3F0D-400D-A0DD-F4BE932FC467}">
      <dgm:prSet/>
      <dgm:spPr/>
      <dgm:t>
        <a:bodyPr/>
        <a:lstStyle/>
        <a:p>
          <a:endParaRPr lang="en-US"/>
        </a:p>
      </dgm:t>
    </dgm:pt>
    <dgm:pt modelId="{9B758508-93F8-459D-B7E7-226F46A505E6}">
      <dgm:prSet phldrT="[Text]" custT="1"/>
      <dgm:spPr/>
      <dgm:t>
        <a:bodyPr/>
        <a:lstStyle/>
        <a:p>
          <a:r>
            <a:rPr lang="bn-BD" sz="1800" dirty="0" smtClean="0"/>
            <a:t> গ্রন্থ</a:t>
          </a:r>
        </a:p>
        <a:p>
          <a:r>
            <a:rPr lang="bn-BD" sz="1800" dirty="0" smtClean="0"/>
            <a:t>জলরাক্ষস,</a:t>
          </a:r>
        </a:p>
        <a:p>
          <a:r>
            <a:rPr lang="bn-BD" sz="1800" dirty="0" smtClean="0"/>
            <a:t>খরাদাহ</a:t>
          </a:r>
          <a:endParaRPr lang="en-US" sz="1800" dirty="0"/>
        </a:p>
      </dgm:t>
    </dgm:pt>
    <dgm:pt modelId="{8BFA99AC-BEE8-4073-8B0E-B21154E539D1}" type="parTrans" cxnId="{91A75C0F-A4B0-4B6B-899E-91DB62857934}">
      <dgm:prSet/>
      <dgm:spPr/>
      <dgm:t>
        <a:bodyPr/>
        <a:lstStyle/>
        <a:p>
          <a:endParaRPr lang="en-US"/>
        </a:p>
      </dgm:t>
    </dgm:pt>
    <dgm:pt modelId="{9E7F206C-2320-4B7E-87B4-B58D56E3C00D}" type="sibTrans" cxnId="{91A75C0F-A4B0-4B6B-899E-91DB62857934}">
      <dgm:prSet/>
      <dgm:spPr/>
      <dgm:t>
        <a:bodyPr/>
        <a:lstStyle/>
        <a:p>
          <a:endParaRPr lang="en-US"/>
        </a:p>
      </dgm:t>
    </dgm:pt>
    <dgm:pt modelId="{3967AD62-AB76-42BE-A790-48E48C5E1100}">
      <dgm:prSet phldrT="[Text]" custT="1"/>
      <dgm:spPr/>
      <dgm:t>
        <a:bodyPr/>
        <a:lstStyle/>
        <a:p>
          <a:r>
            <a:rPr lang="bn-BD" sz="2000" dirty="0" smtClean="0"/>
            <a:t> বারুদ পোড়া প্রহর </a:t>
          </a:r>
          <a:endParaRPr lang="en-US" sz="2000" dirty="0"/>
        </a:p>
      </dgm:t>
    </dgm:pt>
    <dgm:pt modelId="{551BC908-A553-4776-860D-8F692101D2CA}" type="parTrans" cxnId="{3975503A-A946-45FD-BBA3-0F6D5B18F403}">
      <dgm:prSet/>
      <dgm:spPr/>
      <dgm:t>
        <a:bodyPr/>
        <a:lstStyle/>
        <a:p>
          <a:endParaRPr lang="en-US"/>
        </a:p>
      </dgm:t>
    </dgm:pt>
    <dgm:pt modelId="{8C167B85-C438-4AD5-A515-614642A87DCB}" type="sibTrans" cxnId="{3975503A-A946-45FD-BBA3-0F6D5B18F403}">
      <dgm:prSet/>
      <dgm:spPr/>
      <dgm:t>
        <a:bodyPr/>
        <a:lstStyle/>
        <a:p>
          <a:endParaRPr lang="en-US"/>
        </a:p>
      </dgm:t>
    </dgm:pt>
    <dgm:pt modelId="{F4220CBA-8D37-4170-81F6-3B42473AE7CB}">
      <dgm:prSet phldrT="[Text]" custT="1"/>
      <dgm:spPr/>
      <dgm:t>
        <a:bodyPr/>
        <a:lstStyle/>
        <a:p>
          <a:r>
            <a:rPr lang="bn-BD" sz="1800" dirty="0" smtClean="0"/>
            <a:t>বাংলা একাডেমী </a:t>
          </a:r>
        </a:p>
        <a:p>
          <a:r>
            <a:rPr lang="bn-BD" sz="1800" dirty="0" smtClean="0"/>
            <a:t>সাহিত্য পুরস্কার </a:t>
          </a:r>
          <a:endParaRPr lang="en-US" sz="1800" dirty="0"/>
        </a:p>
      </dgm:t>
    </dgm:pt>
    <dgm:pt modelId="{A275B44E-95C0-4858-8FEA-DD365D135F43}" type="parTrans" cxnId="{7E59E057-6CAA-4F5B-815B-04D98C7EA0C4}">
      <dgm:prSet/>
      <dgm:spPr/>
      <dgm:t>
        <a:bodyPr/>
        <a:lstStyle/>
        <a:p>
          <a:endParaRPr lang="en-US"/>
        </a:p>
      </dgm:t>
    </dgm:pt>
    <dgm:pt modelId="{AB7D2A5A-DAFA-404E-8595-CACD2C7890A9}" type="sibTrans" cxnId="{7E59E057-6CAA-4F5B-815B-04D98C7EA0C4}">
      <dgm:prSet/>
      <dgm:spPr/>
      <dgm:t>
        <a:bodyPr/>
        <a:lstStyle/>
        <a:p>
          <a:endParaRPr lang="en-US"/>
        </a:p>
      </dgm:t>
    </dgm:pt>
    <dgm:pt modelId="{35E65037-592A-4D2F-8615-F5BF881FEDE0}" type="pres">
      <dgm:prSet presAssocID="{A727513C-4141-4EB0-9260-742B70A65C0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F05A5E-E494-45B8-8DF1-21B9A494D443}" type="pres">
      <dgm:prSet presAssocID="{EDB5855B-0026-4631-AE2C-DCC927C1B49B}" presName="centerShape" presStyleLbl="node0" presStyleIdx="0" presStyleCnt="1" custScaleX="170128" custScaleY="144875"/>
      <dgm:spPr/>
      <dgm:t>
        <a:bodyPr/>
        <a:lstStyle/>
        <a:p>
          <a:endParaRPr lang="en-US"/>
        </a:p>
      </dgm:t>
    </dgm:pt>
    <dgm:pt modelId="{1398894E-C839-48BE-A121-78B3E138D8D7}" type="pres">
      <dgm:prSet presAssocID="{220B104A-70B6-4DDE-A46B-20D375E7E733}" presName="Name9" presStyleLbl="parChTrans1D2" presStyleIdx="0" presStyleCnt="4"/>
      <dgm:spPr/>
      <dgm:t>
        <a:bodyPr/>
        <a:lstStyle/>
        <a:p>
          <a:endParaRPr lang="en-US"/>
        </a:p>
      </dgm:t>
    </dgm:pt>
    <dgm:pt modelId="{02A1922A-E744-46A3-B603-2B7BFE4125C2}" type="pres">
      <dgm:prSet presAssocID="{220B104A-70B6-4DDE-A46B-20D375E7E733}" presName="connTx" presStyleLbl="parChTrans1D2" presStyleIdx="0" presStyleCnt="4"/>
      <dgm:spPr/>
      <dgm:t>
        <a:bodyPr/>
        <a:lstStyle/>
        <a:p>
          <a:endParaRPr lang="en-US"/>
        </a:p>
      </dgm:t>
    </dgm:pt>
    <dgm:pt modelId="{B9A3D45D-A317-4632-9E2C-BDC61E684411}" type="pres">
      <dgm:prSet presAssocID="{35B96EE2-12D2-44B2-8B5A-8A64E16B7380}" presName="node" presStyleLbl="node1" presStyleIdx="0" presStyleCnt="4" custScaleX="167129" custScaleY="105811" custRadScaleRad="100114" custRadScaleInc="53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F1C24-2DD9-4C4D-A6FE-3B4135FB033D}" type="pres">
      <dgm:prSet presAssocID="{8BFA99AC-BEE8-4073-8B0E-B21154E539D1}" presName="Name9" presStyleLbl="parChTrans1D2" presStyleIdx="1" presStyleCnt="4"/>
      <dgm:spPr/>
      <dgm:t>
        <a:bodyPr/>
        <a:lstStyle/>
        <a:p>
          <a:endParaRPr lang="en-US"/>
        </a:p>
      </dgm:t>
    </dgm:pt>
    <dgm:pt modelId="{EE4BDED2-E279-4C12-B048-9E8CE219C5B8}" type="pres">
      <dgm:prSet presAssocID="{8BFA99AC-BEE8-4073-8B0E-B21154E539D1}" presName="connTx" presStyleLbl="parChTrans1D2" presStyleIdx="1" presStyleCnt="4"/>
      <dgm:spPr/>
      <dgm:t>
        <a:bodyPr/>
        <a:lstStyle/>
        <a:p>
          <a:endParaRPr lang="en-US"/>
        </a:p>
      </dgm:t>
    </dgm:pt>
    <dgm:pt modelId="{37B6B6B6-30B1-4B4B-93F6-9B0B111F8C32}" type="pres">
      <dgm:prSet presAssocID="{9B758508-93F8-459D-B7E7-226F46A505E6}" presName="node" presStyleLbl="node1" presStyleIdx="1" presStyleCnt="4" custScaleX="185427" custScaleY="172119" custRadScaleRad="157020" custRadScaleInc="-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BF6EB-D0A8-40DA-B0DE-C9D5052C74B2}" type="pres">
      <dgm:prSet presAssocID="{551BC908-A553-4776-860D-8F692101D2CA}" presName="Name9" presStyleLbl="parChTrans1D2" presStyleIdx="2" presStyleCnt="4"/>
      <dgm:spPr/>
      <dgm:t>
        <a:bodyPr/>
        <a:lstStyle/>
        <a:p>
          <a:endParaRPr lang="en-US"/>
        </a:p>
      </dgm:t>
    </dgm:pt>
    <dgm:pt modelId="{3AE6FEB0-46CC-4751-9242-43C082F21EC3}" type="pres">
      <dgm:prSet presAssocID="{551BC908-A553-4776-860D-8F692101D2CA}" presName="connTx" presStyleLbl="parChTrans1D2" presStyleIdx="2" presStyleCnt="4"/>
      <dgm:spPr/>
      <dgm:t>
        <a:bodyPr/>
        <a:lstStyle/>
        <a:p>
          <a:endParaRPr lang="en-US"/>
        </a:p>
      </dgm:t>
    </dgm:pt>
    <dgm:pt modelId="{7395836C-8986-4D04-AF93-3751C67DFD9E}" type="pres">
      <dgm:prSet presAssocID="{3967AD62-AB76-42BE-A790-48E48C5E1100}" presName="node" presStyleLbl="node1" presStyleIdx="2" presStyleCnt="4" custScaleX="144112" custRadScaleRad="143773" custRadScaleInc="-42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35051-F1D4-4328-B19E-E1A4DC555B70}" type="pres">
      <dgm:prSet presAssocID="{A275B44E-95C0-4858-8FEA-DD365D135F43}" presName="Name9" presStyleLbl="parChTrans1D2" presStyleIdx="3" presStyleCnt="4"/>
      <dgm:spPr/>
      <dgm:t>
        <a:bodyPr/>
        <a:lstStyle/>
        <a:p>
          <a:endParaRPr lang="en-US"/>
        </a:p>
      </dgm:t>
    </dgm:pt>
    <dgm:pt modelId="{16420F04-3F66-478C-A38C-CF3C1D44626F}" type="pres">
      <dgm:prSet presAssocID="{A275B44E-95C0-4858-8FEA-DD365D135F43}" presName="connTx" presStyleLbl="parChTrans1D2" presStyleIdx="3" presStyleCnt="4"/>
      <dgm:spPr/>
      <dgm:t>
        <a:bodyPr/>
        <a:lstStyle/>
        <a:p>
          <a:endParaRPr lang="en-US"/>
        </a:p>
      </dgm:t>
    </dgm:pt>
    <dgm:pt modelId="{4F7157D0-77FC-4583-A01F-BFD3A7F55B5F}" type="pres">
      <dgm:prSet presAssocID="{F4220CBA-8D37-4170-81F6-3B42473AE7CB}" presName="node" presStyleLbl="node1" presStyleIdx="3" presStyleCnt="4" custScaleX="204217" custScaleY="182688" custRadScaleRad="148667" custRadScaleInc="-8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97CFA7-6AE4-4B8A-8857-6F2F6D8F265E}" type="presOf" srcId="{A727513C-4141-4EB0-9260-742B70A65C09}" destId="{35E65037-592A-4D2F-8615-F5BF881FEDE0}" srcOrd="0" destOrd="0" presId="urn:microsoft.com/office/officeart/2005/8/layout/radial1"/>
    <dgm:cxn modelId="{85FFB367-59C5-4C39-9F4C-65D055544E69}" type="presOf" srcId="{F4220CBA-8D37-4170-81F6-3B42473AE7CB}" destId="{4F7157D0-77FC-4583-A01F-BFD3A7F55B5F}" srcOrd="0" destOrd="0" presId="urn:microsoft.com/office/officeart/2005/8/layout/radial1"/>
    <dgm:cxn modelId="{7F88B211-4612-4218-A5BF-85BD78B9D5EB}" type="presOf" srcId="{551BC908-A553-4776-860D-8F692101D2CA}" destId="{3AE6FEB0-46CC-4751-9242-43C082F21EC3}" srcOrd="1" destOrd="0" presId="urn:microsoft.com/office/officeart/2005/8/layout/radial1"/>
    <dgm:cxn modelId="{F7C31E66-431E-4DF4-83B6-241E4457251B}" type="presOf" srcId="{A275B44E-95C0-4858-8FEA-DD365D135F43}" destId="{23035051-F1D4-4328-B19E-E1A4DC555B70}" srcOrd="0" destOrd="0" presId="urn:microsoft.com/office/officeart/2005/8/layout/radial1"/>
    <dgm:cxn modelId="{E951B43F-54F3-4E15-8CA0-0BED0201EED6}" type="presOf" srcId="{9B758508-93F8-459D-B7E7-226F46A505E6}" destId="{37B6B6B6-30B1-4B4B-93F6-9B0B111F8C32}" srcOrd="0" destOrd="0" presId="urn:microsoft.com/office/officeart/2005/8/layout/radial1"/>
    <dgm:cxn modelId="{E70D3978-BBB3-4455-B845-FE9CF1FE4C14}" type="presOf" srcId="{220B104A-70B6-4DDE-A46B-20D375E7E733}" destId="{02A1922A-E744-46A3-B603-2B7BFE4125C2}" srcOrd="1" destOrd="0" presId="urn:microsoft.com/office/officeart/2005/8/layout/radial1"/>
    <dgm:cxn modelId="{7E59E057-6CAA-4F5B-815B-04D98C7EA0C4}" srcId="{EDB5855B-0026-4631-AE2C-DCC927C1B49B}" destId="{F4220CBA-8D37-4170-81F6-3B42473AE7CB}" srcOrd="3" destOrd="0" parTransId="{A275B44E-95C0-4858-8FEA-DD365D135F43}" sibTransId="{AB7D2A5A-DAFA-404E-8595-CACD2C7890A9}"/>
    <dgm:cxn modelId="{9971459C-3D23-4E32-8999-E696100E02D4}" type="presOf" srcId="{8BFA99AC-BEE8-4073-8B0E-B21154E539D1}" destId="{EE4BDED2-E279-4C12-B048-9E8CE219C5B8}" srcOrd="1" destOrd="0" presId="urn:microsoft.com/office/officeart/2005/8/layout/radial1"/>
    <dgm:cxn modelId="{57019210-444E-4C52-80C7-F9CBB019D280}" type="presOf" srcId="{A275B44E-95C0-4858-8FEA-DD365D135F43}" destId="{16420F04-3F66-478C-A38C-CF3C1D44626F}" srcOrd="1" destOrd="0" presId="urn:microsoft.com/office/officeart/2005/8/layout/radial1"/>
    <dgm:cxn modelId="{49EFC95E-7775-4F13-AD77-BA11DC2CA080}" type="presOf" srcId="{551BC908-A553-4776-860D-8F692101D2CA}" destId="{767BF6EB-D0A8-40DA-B0DE-C9D5052C74B2}" srcOrd="0" destOrd="0" presId="urn:microsoft.com/office/officeart/2005/8/layout/radial1"/>
    <dgm:cxn modelId="{96827070-CBC6-4817-AE4A-F9E681688345}" type="presOf" srcId="{35B96EE2-12D2-44B2-8B5A-8A64E16B7380}" destId="{B9A3D45D-A317-4632-9E2C-BDC61E684411}" srcOrd="0" destOrd="0" presId="urn:microsoft.com/office/officeart/2005/8/layout/radial1"/>
    <dgm:cxn modelId="{D6D3E491-1C86-493C-B5D3-240641C0241A}" type="presOf" srcId="{8BFA99AC-BEE8-4073-8B0E-B21154E539D1}" destId="{0DFF1C24-2DD9-4C4D-A6FE-3B4135FB033D}" srcOrd="0" destOrd="0" presId="urn:microsoft.com/office/officeart/2005/8/layout/radial1"/>
    <dgm:cxn modelId="{37851A9E-A154-4B91-8BAF-A8BBC4B17BC3}" type="presOf" srcId="{EDB5855B-0026-4631-AE2C-DCC927C1B49B}" destId="{CAF05A5E-E494-45B8-8DF1-21B9A494D443}" srcOrd="0" destOrd="0" presId="urn:microsoft.com/office/officeart/2005/8/layout/radial1"/>
    <dgm:cxn modelId="{91A75C0F-A4B0-4B6B-899E-91DB62857934}" srcId="{EDB5855B-0026-4631-AE2C-DCC927C1B49B}" destId="{9B758508-93F8-459D-B7E7-226F46A505E6}" srcOrd="1" destOrd="0" parTransId="{8BFA99AC-BEE8-4073-8B0E-B21154E539D1}" sibTransId="{9E7F206C-2320-4B7E-87B4-B58D56E3C00D}"/>
    <dgm:cxn modelId="{F3A5D18C-CE2F-4B74-81EB-7360DC5CDB28}" type="presOf" srcId="{220B104A-70B6-4DDE-A46B-20D375E7E733}" destId="{1398894E-C839-48BE-A121-78B3E138D8D7}" srcOrd="0" destOrd="0" presId="urn:microsoft.com/office/officeart/2005/8/layout/radial1"/>
    <dgm:cxn modelId="{970F36D4-F51D-47C8-AF33-0B527D32ECDE}" type="presOf" srcId="{3967AD62-AB76-42BE-A790-48E48C5E1100}" destId="{7395836C-8986-4D04-AF93-3751C67DFD9E}" srcOrd="0" destOrd="0" presId="urn:microsoft.com/office/officeart/2005/8/layout/radial1"/>
    <dgm:cxn modelId="{A20BC07B-2511-4DAF-B987-FDEEEADD367B}" srcId="{A727513C-4141-4EB0-9260-742B70A65C09}" destId="{EDB5855B-0026-4631-AE2C-DCC927C1B49B}" srcOrd="0" destOrd="0" parTransId="{9DF1B906-CF56-4C2E-8F14-35FD96AF2477}" sibTransId="{72AA13E8-44BB-4D4F-9E88-57F1D2A38FFC}"/>
    <dgm:cxn modelId="{3975503A-A946-45FD-BBA3-0F6D5B18F403}" srcId="{EDB5855B-0026-4631-AE2C-DCC927C1B49B}" destId="{3967AD62-AB76-42BE-A790-48E48C5E1100}" srcOrd="2" destOrd="0" parTransId="{551BC908-A553-4776-860D-8F692101D2CA}" sibTransId="{8C167B85-C438-4AD5-A515-614642A87DCB}"/>
    <dgm:cxn modelId="{6251A690-3F0D-400D-A0DD-F4BE932FC467}" srcId="{EDB5855B-0026-4631-AE2C-DCC927C1B49B}" destId="{35B96EE2-12D2-44B2-8B5A-8A64E16B7380}" srcOrd="0" destOrd="0" parTransId="{220B104A-70B6-4DDE-A46B-20D375E7E733}" sibTransId="{0ADC8F35-70CA-4343-8798-A1A68AF24D9B}"/>
    <dgm:cxn modelId="{3C539711-0F84-4DA4-BF96-DA6D8C21280F}" type="presParOf" srcId="{35E65037-592A-4D2F-8615-F5BF881FEDE0}" destId="{CAF05A5E-E494-45B8-8DF1-21B9A494D443}" srcOrd="0" destOrd="0" presId="urn:microsoft.com/office/officeart/2005/8/layout/radial1"/>
    <dgm:cxn modelId="{BB6EF19F-CA08-4C7D-B73B-896589457034}" type="presParOf" srcId="{35E65037-592A-4D2F-8615-F5BF881FEDE0}" destId="{1398894E-C839-48BE-A121-78B3E138D8D7}" srcOrd="1" destOrd="0" presId="urn:microsoft.com/office/officeart/2005/8/layout/radial1"/>
    <dgm:cxn modelId="{C7BD3AB0-7661-4D15-9F5C-2EB0973734D1}" type="presParOf" srcId="{1398894E-C839-48BE-A121-78B3E138D8D7}" destId="{02A1922A-E744-46A3-B603-2B7BFE4125C2}" srcOrd="0" destOrd="0" presId="urn:microsoft.com/office/officeart/2005/8/layout/radial1"/>
    <dgm:cxn modelId="{89D9C4D8-A81C-4FFB-9909-9D6C4476355F}" type="presParOf" srcId="{35E65037-592A-4D2F-8615-F5BF881FEDE0}" destId="{B9A3D45D-A317-4632-9E2C-BDC61E684411}" srcOrd="2" destOrd="0" presId="urn:microsoft.com/office/officeart/2005/8/layout/radial1"/>
    <dgm:cxn modelId="{81E2D172-A1B7-48EB-B77C-4D4869B8380B}" type="presParOf" srcId="{35E65037-592A-4D2F-8615-F5BF881FEDE0}" destId="{0DFF1C24-2DD9-4C4D-A6FE-3B4135FB033D}" srcOrd="3" destOrd="0" presId="urn:microsoft.com/office/officeart/2005/8/layout/radial1"/>
    <dgm:cxn modelId="{8EC72428-8770-44F1-9BFE-CBEF2654643E}" type="presParOf" srcId="{0DFF1C24-2DD9-4C4D-A6FE-3B4135FB033D}" destId="{EE4BDED2-E279-4C12-B048-9E8CE219C5B8}" srcOrd="0" destOrd="0" presId="urn:microsoft.com/office/officeart/2005/8/layout/radial1"/>
    <dgm:cxn modelId="{E6153529-1242-4BAA-A4FB-8BEDDE5DB30C}" type="presParOf" srcId="{35E65037-592A-4D2F-8615-F5BF881FEDE0}" destId="{37B6B6B6-30B1-4B4B-93F6-9B0B111F8C32}" srcOrd="4" destOrd="0" presId="urn:microsoft.com/office/officeart/2005/8/layout/radial1"/>
    <dgm:cxn modelId="{E4B6DE6F-BBCE-4742-94A1-67B4CBF4C9CF}" type="presParOf" srcId="{35E65037-592A-4D2F-8615-F5BF881FEDE0}" destId="{767BF6EB-D0A8-40DA-B0DE-C9D5052C74B2}" srcOrd="5" destOrd="0" presId="urn:microsoft.com/office/officeart/2005/8/layout/radial1"/>
    <dgm:cxn modelId="{C22F8C61-7998-4E9A-AADB-31BB5288990B}" type="presParOf" srcId="{767BF6EB-D0A8-40DA-B0DE-C9D5052C74B2}" destId="{3AE6FEB0-46CC-4751-9242-43C082F21EC3}" srcOrd="0" destOrd="0" presId="urn:microsoft.com/office/officeart/2005/8/layout/radial1"/>
    <dgm:cxn modelId="{77D8D661-B57A-4F8E-A433-5A8AE691E74E}" type="presParOf" srcId="{35E65037-592A-4D2F-8615-F5BF881FEDE0}" destId="{7395836C-8986-4D04-AF93-3751C67DFD9E}" srcOrd="6" destOrd="0" presId="urn:microsoft.com/office/officeart/2005/8/layout/radial1"/>
    <dgm:cxn modelId="{5A8C9417-0780-4AF4-BD8B-FDD60FCD751A}" type="presParOf" srcId="{35E65037-592A-4D2F-8615-F5BF881FEDE0}" destId="{23035051-F1D4-4328-B19E-E1A4DC555B70}" srcOrd="7" destOrd="0" presId="urn:microsoft.com/office/officeart/2005/8/layout/radial1"/>
    <dgm:cxn modelId="{F8A38D1F-03BA-41D9-B220-5A640A098DF1}" type="presParOf" srcId="{23035051-F1D4-4328-B19E-E1A4DC555B70}" destId="{16420F04-3F66-478C-A38C-CF3C1D44626F}" srcOrd="0" destOrd="0" presId="urn:microsoft.com/office/officeart/2005/8/layout/radial1"/>
    <dgm:cxn modelId="{CA296BA4-01AB-4140-855D-819BC9237865}" type="presParOf" srcId="{35E65037-592A-4D2F-8615-F5BF881FEDE0}" destId="{4F7157D0-77FC-4583-A01F-BFD3A7F55B5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ED75F-BF2F-4742-9525-23ED6F2BFBC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1876A-A22D-4F58-8C0D-56C08CC49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5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1876A-A22D-4F58-8C0D-56C08CC49C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0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11500" dirty="0" smtClean="0">
                <a:latin typeface="Verdana" pitchFamily="34" charset="0"/>
                <a:ea typeface="Verdana" pitchFamily="34" charset="0"/>
              </a:rPr>
              <a:t>স্বাগতম</a:t>
            </a:r>
            <a:endParaRPr lang="en-US" sz="11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10744200" cy="5410200"/>
          </a:xfrm>
        </p:spPr>
      </p:pic>
    </p:spTree>
    <p:extLst>
      <p:ext uri="{BB962C8B-B14F-4D97-AF65-F5344CB8AC3E}">
        <p14:creationId xmlns:p14="http://schemas.microsoft.com/office/powerpoint/2010/main" val="421961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8000" dirty="0" smtClean="0"/>
              <a:t>পরিচিতি</a:t>
            </a:r>
            <a:r>
              <a:rPr lang="bn-BD" dirty="0" smtClean="0"/>
              <a:t> 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bn-BD" dirty="0" smtClean="0"/>
          </a:p>
          <a:p>
            <a:endParaRPr lang="bn-BD" dirty="0"/>
          </a:p>
          <a:p>
            <a:r>
              <a:rPr lang="bn-BD" sz="4400" dirty="0" smtClean="0"/>
              <a:t>রীনা পারভিন ।</a:t>
            </a:r>
          </a:p>
          <a:p>
            <a:pPr marL="0" indent="0">
              <a:buNone/>
            </a:pPr>
            <a:r>
              <a:rPr lang="bn-BD" dirty="0" smtClean="0"/>
              <a:t>  </a:t>
            </a:r>
            <a:r>
              <a:rPr lang="bn-BD" sz="3600" dirty="0" smtClean="0"/>
              <a:t>সহকারি শিক্ষক </a:t>
            </a:r>
            <a:r>
              <a:rPr lang="bn-BD" dirty="0" smtClean="0"/>
              <a:t>। </a:t>
            </a:r>
            <a:endParaRPr lang="en-US" dirty="0" smtClean="0"/>
          </a:p>
          <a:p>
            <a:pPr marL="0" indent="0">
              <a:buNone/>
            </a:pPr>
            <a:r>
              <a:rPr lang="bn-BD" dirty="0" smtClean="0"/>
              <a:t>  চান্দপুর উচ্চ বিদ্যালয় ।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ফুলপুর, ময়মনসিংহ । 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sz="4400" dirty="0" smtClean="0"/>
              <a:t>         পাঠ</a:t>
            </a:r>
          </a:p>
          <a:p>
            <a:pPr marL="0" indent="0">
              <a:buNone/>
            </a:pPr>
            <a:r>
              <a:rPr lang="bn-BD" sz="3600" dirty="0" smtClean="0"/>
              <a:t>      শ্রেণি -৭ম </a:t>
            </a:r>
          </a:p>
          <a:p>
            <a:pPr marL="0" indent="0">
              <a:buNone/>
            </a:pPr>
            <a:r>
              <a:rPr lang="bn-BD" sz="3600" dirty="0"/>
              <a:t> </a:t>
            </a:r>
            <a:r>
              <a:rPr lang="bn-BD" sz="3600" dirty="0" smtClean="0"/>
              <a:t> বিষয় –বাংলা </a:t>
            </a:r>
            <a:r>
              <a:rPr lang="bn-BD" sz="3600" smtClean="0"/>
              <a:t>১ম  </a:t>
            </a:r>
            <a:endParaRPr lang="bn-BD" sz="3600" dirty="0" smtClean="0"/>
          </a:p>
          <a:p>
            <a:pPr marL="0" indent="0">
              <a:buNone/>
            </a:pPr>
            <a:r>
              <a:rPr lang="bn-BD" sz="3600" dirty="0" smtClean="0"/>
              <a:t>    তারিখ -২০/০১/২০১৪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87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199" y="2209800"/>
            <a:ext cx="12039600" cy="5250021"/>
          </a:xfrm>
        </p:spPr>
      </p:pic>
    </p:spTree>
    <p:extLst>
      <p:ext uri="{BB962C8B-B14F-4D97-AF65-F5344CB8AC3E}">
        <p14:creationId xmlns:p14="http://schemas.microsoft.com/office/powerpoint/2010/main" val="197919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/>
              <a:t>লখার একুশে 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n-BD" sz="6600" dirty="0" smtClean="0"/>
              <a:t>আবুবকর সিদ্দিক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535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শিখন ফল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n-BD" dirty="0" smtClean="0"/>
              <a:t>১ । লখা রাতে কোথায় ঘুমায় ? বলতে পারবে ।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 smtClean="0"/>
              <a:t>২ । লখা কেন ফুল আনতে গিয়ে এত কষ্ট করেছিল?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লিখতে পারবে </a:t>
            </a:r>
            <a:r>
              <a:rPr lang="bn-BD" smtClean="0"/>
              <a:t>।     </a:t>
            </a:r>
          </a:p>
          <a:p>
            <a:pPr marL="0" indent="0">
              <a:buNone/>
            </a:pPr>
            <a:r>
              <a:rPr lang="bn-BD" smtClean="0"/>
              <a:t>   </a:t>
            </a: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৩ ।  লেখক পরিচিতি বর্নণা করতে পারবে ।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 smtClean="0"/>
              <a:t> </a:t>
            </a:r>
            <a:r>
              <a:rPr lang="bn-BD" dirty="0"/>
              <a:t>৪</a:t>
            </a:r>
            <a:r>
              <a:rPr lang="bn-BD" dirty="0" smtClean="0"/>
              <a:t>। প্রভাত ফেরি আমরা কেন করি? বিশ্লেষণ করতে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পারবে ।</a:t>
            </a:r>
          </a:p>
          <a:p>
            <a:pPr marL="0" indent="0">
              <a:buNone/>
            </a:pPr>
            <a:r>
              <a:rPr lang="bn-BD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9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8800" dirty="0" smtClean="0"/>
              <a:t>                সরব পাঠ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94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2600" y="457200"/>
            <a:ext cx="6096000" cy="640080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457200"/>
            <a:ext cx="5867400" cy="6400800"/>
          </a:xfrm>
        </p:spPr>
      </p:pic>
    </p:spTree>
    <p:extLst>
      <p:ext uri="{BB962C8B-B14F-4D97-AF65-F5344CB8AC3E}">
        <p14:creationId xmlns:p14="http://schemas.microsoft.com/office/powerpoint/2010/main" val="58187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0"/>
            <a:ext cx="10032970" cy="7209885"/>
          </a:xfrm>
        </p:spPr>
      </p:pic>
    </p:spTree>
    <p:extLst>
      <p:ext uri="{BB962C8B-B14F-4D97-AF65-F5344CB8AC3E}">
        <p14:creationId xmlns:p14="http://schemas.microsoft.com/office/powerpoint/2010/main" val="633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0"/>
            <a:ext cx="8915400" cy="7042418"/>
          </a:xfrm>
        </p:spPr>
      </p:pic>
    </p:spTree>
    <p:extLst>
      <p:ext uri="{BB962C8B-B14F-4D97-AF65-F5344CB8AC3E}">
        <p14:creationId xmlns:p14="http://schemas.microsoft.com/office/powerpoint/2010/main" val="137262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8915399" cy="9809601"/>
          </a:xfrm>
        </p:spPr>
      </p:pic>
    </p:spTree>
    <p:extLst>
      <p:ext uri="{BB962C8B-B14F-4D97-AF65-F5344CB8AC3E}">
        <p14:creationId xmlns:p14="http://schemas.microsoft.com/office/powerpoint/2010/main" val="136850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519340"/>
              </p:ext>
            </p:extLst>
          </p:nvPr>
        </p:nvGraphicFramePr>
        <p:xfrm>
          <a:off x="2514600" y="3048000"/>
          <a:ext cx="40274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Packager Shell Object" showAsIcon="1" r:id="rId3" imgW="4026960" imgH="685800" progId="Package">
                  <p:embed/>
                </p:oleObj>
              </mc:Choice>
              <mc:Fallback>
                <p:oleObj name="Packager Shell Object" showAsIcon="1" r:id="rId3" imgW="402696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4600" y="3048000"/>
                        <a:ext cx="40274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909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33400" y="-685800"/>
            <a:ext cx="10515600" cy="9144000"/>
          </a:xfrm>
        </p:spPr>
        <p:txBody>
          <a:bodyPr>
            <a:normAutofit/>
          </a:bodyPr>
          <a:lstStyle/>
          <a:p>
            <a:r>
              <a:rPr lang="bn-BD" sz="4800" dirty="0" smtClean="0"/>
              <a:t>শব্দর্থ –</a:t>
            </a:r>
          </a:p>
          <a:p>
            <a:pPr marL="0" indent="0">
              <a:buNone/>
            </a:pPr>
            <a:r>
              <a:rPr lang="bn-BD" dirty="0" smtClean="0"/>
              <a:t>   শান            -      পাথর ।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 smtClean="0"/>
              <a:t>    ভিখ           -     ভিক্ষা । </a:t>
            </a:r>
          </a:p>
          <a:p>
            <a:pPr marL="0" indent="0">
              <a:buNone/>
            </a:pPr>
            <a:r>
              <a:rPr lang="bn-BD" dirty="0" smtClean="0"/>
              <a:t>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</a:t>
            </a:r>
            <a:r>
              <a:rPr lang="bn-BD" dirty="0" smtClean="0"/>
              <a:t>    </a:t>
            </a:r>
          </a:p>
          <a:p>
            <a:pPr marL="0" indent="0">
              <a:buNone/>
            </a:pPr>
            <a:r>
              <a:rPr lang="bn-BD" dirty="0" smtClean="0"/>
              <a:t>                     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শহীদ মিনার  -   শীদের স্মৃতি রক্ষার 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জন্য নির্মিত  মিনার ।</a:t>
            </a:r>
            <a:endParaRPr lang="en-US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প্রভাত ফেরি  -   ভোরবেলা দল বেঁধে পাড়ায় পাড়ায় গান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 গেয়ে সবাইকে জাগিয়ে তোলার অনুষ্ঠান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 বিশেষ 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347" y="1524000"/>
            <a:ext cx="2514600" cy="1819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84" y="6400800"/>
            <a:ext cx="2714625" cy="16859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84" y="3657600"/>
            <a:ext cx="2714626" cy="20789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57984" y="914400"/>
            <a:ext cx="225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10" b="50000"/>
          <a:stretch/>
        </p:blipFill>
        <p:spPr>
          <a:xfrm>
            <a:off x="6209346" y="-1"/>
            <a:ext cx="2401254" cy="128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1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লেখক পরিচিতি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2467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125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/>
              <a:t>জোড়ায় কাজ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মানুষের ইচ্ছাশক্তির কাছে শারীরিক প্রতিবন্ধকতা তুচ্ছ । বিশ্লেষণ কর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/>
              <a:t>মূল্যায়ন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bn-BD" dirty="0" smtClean="0"/>
              <a:t> ১।   লখা রাতে কোথায় ঘুমায় ?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 smtClean="0"/>
              <a:t> ২।  লখা কেন ফুল আনতে গিয়ে এত কষ্ট     </a:t>
            </a:r>
            <a:endParaRPr lang="bn-BD" dirty="0"/>
          </a:p>
          <a:p>
            <a:pPr marL="0" indent="0">
              <a:buNone/>
            </a:pPr>
            <a:r>
              <a:rPr lang="bn-BD" dirty="0" smtClean="0"/>
              <a:t>      করেছিল ।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 smtClean="0"/>
              <a:t> ৩।  আবুবকর সিদ্দিক কত সালে জন্ম গ্রহন করেন।</a:t>
            </a:r>
          </a:p>
          <a:p>
            <a:pPr marL="0" indent="0">
              <a:buNone/>
            </a:pPr>
            <a:r>
              <a:rPr lang="bn-BD" dirty="0" smtClean="0"/>
              <a:t> </a:t>
            </a:r>
          </a:p>
          <a:p>
            <a:pPr marL="0" indent="0">
              <a:buNone/>
            </a:pPr>
            <a:r>
              <a:rPr lang="bn-BD" dirty="0" smtClean="0"/>
              <a:t>  ৪।  জিতে গেছি আমি । গর্বে বুক ফুলে ওঠে  লখার।  এই অনুভূতির কারন  কী ?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৫।  শহিদ মিনার শব্দের অর্থ কী ।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৬।  প্রভাত ফেরি আমরা কেন করি ?</a:t>
            </a:r>
          </a:p>
          <a:p>
            <a:endParaRPr lang="bn-BD" dirty="0" smtClean="0"/>
          </a:p>
          <a:p>
            <a:endParaRPr lang="bn-BD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38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/>
              <a:t>বাড়ির কাজ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/>
              <a:t>   ১। শহিদ দিবসের ওপর ১০টি বাক্য লিখে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আনবে ।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1143000"/>
          </a:xfrm>
        </p:spPr>
        <p:txBody>
          <a:bodyPr>
            <a:noAutofit/>
          </a:bodyPr>
          <a:lstStyle/>
          <a:p>
            <a:r>
              <a:rPr lang="bn-BD" sz="8800" dirty="0" smtClean="0"/>
              <a:t>ধন্যবাদ</a:t>
            </a:r>
            <a:endParaRPr lang="en-US" sz="8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4200" y="1371600"/>
            <a:ext cx="7620000" cy="54864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371600"/>
            <a:ext cx="7772400" cy="5638800"/>
          </a:xfrm>
        </p:spPr>
      </p:pic>
    </p:spTree>
    <p:extLst>
      <p:ext uri="{BB962C8B-B14F-4D97-AF65-F5344CB8AC3E}">
        <p14:creationId xmlns:p14="http://schemas.microsoft.com/office/powerpoint/2010/main" val="122388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265</Words>
  <Application>Microsoft Office PowerPoint</Application>
  <PresentationFormat>On-screen Show (4:3)</PresentationFormat>
  <Paragraphs>76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স্বাগতম</vt:lpstr>
      <vt:lpstr>পরিচিতি ।</vt:lpstr>
      <vt:lpstr>PowerPoint Presentation</vt:lpstr>
      <vt:lpstr>লখার একুশে </vt:lpstr>
      <vt:lpstr>শিখন ফল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লেখক পরিচিতি</vt:lpstr>
      <vt:lpstr>জোড়ায়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TTC</dc:creator>
  <cp:lastModifiedBy>TTC</cp:lastModifiedBy>
  <cp:revision>80</cp:revision>
  <dcterms:created xsi:type="dcterms:W3CDTF">2006-08-16T00:00:00Z</dcterms:created>
  <dcterms:modified xsi:type="dcterms:W3CDTF">2014-01-23T03:33:42Z</dcterms:modified>
</cp:coreProperties>
</file>